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64" d="100"/>
          <a:sy n="64" d="100"/>
        </p:scale>
        <p:origin x="-942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4437C-3A1A-4014-B063-4A9FEB100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C2FC48-D435-4CB0-A459-11000974E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D6FEF1-5009-419D-A7FE-DDB92BEA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77082F-BBC9-43D3-A8E1-7AF0F53B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4CD6A8-7470-47EC-AB52-362F0B07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75129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EA07D7-CDB1-4173-9397-3753A489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615DA8-E573-4F62-B9C2-B2067FF5A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92F5A-56E7-411E-AE72-506E1B61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147C05-D583-43A5-A353-B4A730BC0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661C76-B3F2-47CB-9165-4977AEDE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40905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638C451-6BB2-4CE2-A972-4D84E0782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508A626-699F-4D24-96E7-12CF0E59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8F8206-FEE2-4AF9-9E7D-12E28857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07858B-A955-4104-905F-32CB80B85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61BD03-60B0-4281-AFD9-ECD94075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46704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62D39-0FD6-489A-8839-8582CF34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46CB31-E739-4FAF-858C-5198EB7AC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6C7356-E5E4-417E-88B5-C42ABF9E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289723-0041-4196-9D61-88063927C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58D95A-274E-435C-A972-AAC1DCFA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70216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3C3B3A-778C-4E78-82FE-859B9B5F1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F2C0E4-9A6B-42A2-AE14-5D19F3530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303956-F54F-44DF-86CA-753B3FB7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87020D-E582-488A-8CE2-5F92D312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94587D-244C-4C72-8F7A-748F650E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27980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F2E869-0A41-43DC-8157-B0FEEB7F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199E9B-E620-46DA-BDAA-E0F7FA48C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A24CBB-88B4-42ED-8D40-64C974769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5DDB17-6081-43DF-A06D-D0D2C7ED8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27B9B7-C348-4B7B-B3DB-9F66EEFE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72F6B2-971F-40EF-AE65-49A653C1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51267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BBCA9-D0DD-4E38-A4D0-99E1763C7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53EAF4-D030-41D0-871C-4A498D70F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86F908-0FD9-4038-BA87-AFCD68B31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E051EAB-3720-40CB-90A5-8180EF267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E057DB-B91E-4CF8-AE90-5F49A4E62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E5D0EE5-34B3-4CEF-9D26-AF21D79F2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A118EE8-E0B0-474F-8A9B-3768679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4323234-6931-4289-9174-5D8E6D72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62007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1D4652-0381-4B72-9753-FB4378AAF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0499F28-C39D-4877-B831-4255348D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D5D7A9-003F-48A7-98A9-97F78CF9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18004B-1FA1-4675-9A7D-5F51F606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61322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60B82FE-6DF7-4EB5-9D2A-E96A4B515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093BD9E-BD3A-409F-AE9C-17016106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BBACEF-E887-49D5-B66E-DD585CFF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15210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CEB85-235F-4058-AA6C-7AEACB543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ACFF16-5DF3-483B-B7D0-88777DAC2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A000BAF-9417-48B0-AC58-F5661E3E5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311242-2BFF-4BF8-9A5E-FFEC6EAE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3028A5-ECE9-45EB-B50E-835E8B3B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AA1254-1F1C-4353-BB68-AD10C946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03543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FC0DD8-8A84-4038-B507-414CA2A3D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6E66E02-7C77-42A5-A0FA-774E935541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67255D-A30D-4066-A77E-20BF86E56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2A1BA5-109D-47C5-A0EB-163499C0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A619AF-F945-46F9-AB3B-BC9AE7914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FBB1D1-5CB7-45E1-9597-AF06D508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999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B4DE51E-1FD5-48AE-9333-7A2DF8FF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591345-9AFA-4DC7-985A-CC1F29BF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97996A-7E29-43E2-8CE6-A29F676B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F65E8-3772-4EBA-A0DB-E68FDA10C144}" type="datetimeFigureOut">
              <a:rPr lang="en-SG" smtClean="0"/>
              <a:pPr/>
              <a:t>19/4/2020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F7D443-FBF1-453D-BDEE-9B011CD99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702CE4-E52E-4206-963C-D3DE53838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A7CFC-E9D1-4868-AF2F-B9245158443C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82113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B9AF38-1CD4-4544-BB8B-DB49D85E9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842481"/>
            <a:ext cx="9746751" cy="3123344"/>
          </a:xfrm>
          <a:effectLst>
            <a:glow rad="165100">
              <a:schemeClr val="accent6">
                <a:satMod val="175000"/>
                <a:alpha val="35000"/>
              </a:schemeClr>
            </a:glow>
            <a:outerShdw blurRad="50800" dist="63500" dir="7800000" algn="t" rotWithShape="0">
              <a:srgbClr val="00B050">
                <a:alpha val="37000"/>
              </a:srgbClr>
            </a:outerShdw>
            <a:softEdge rad="63500"/>
          </a:effectLst>
          <a:scene3d>
            <a:camera prst="isometricOffAxis1Right">
              <a:rot lat="1200000" lon="19800000" rev="0"/>
            </a:camera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6600" b="1" dirty="0" err="1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6600" b="1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6600" b="1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/>
            </a:r>
            <a:br>
              <a:rPr lang="en-US" sz="6600" b="1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</a:br>
            <a:r>
              <a:rPr lang="en-US" sz="6600" b="1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NBPB </a:t>
            </a:r>
            <a:r>
              <a:rPr lang="en-US" sz="6600" b="1" dirty="0" err="1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Màu</a:t>
            </a:r>
            <a:r>
              <a:rPr lang="en-US" sz="6600" b="1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đỏ</a:t>
            </a:r>
            <a:r>
              <a:rPr lang="en-US" sz="6600" b="1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6600" b="1" dirty="0" err="1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Màu</a:t>
            </a:r>
            <a:r>
              <a:rPr lang="en-US" sz="6600" b="1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vàng</a:t>
            </a:r>
            <a:endParaRPr lang="en-SG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24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F2953-7821-47C8-A792-0987BE0D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Mục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cầu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r>
              <a:rPr lang="en-SG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SG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biệt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đ</a:t>
            </a:r>
            <a:r>
              <a:rPr lang="vi-VN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ư</a:t>
            </a:r>
            <a:r>
              <a:rPr lang="en-SG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ợc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SG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SG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to,rõ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ràng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ngọng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SG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SG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vệ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SG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SG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SG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F8400D-4AEF-4530-8C86-F7617FB2F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0185"/>
            <a:ext cx="10152185" cy="329583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Chuẩn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dùng</a:t>
            </a:r>
            <a:endParaRPr lang="en-SG" sz="32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hồng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đỏ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cúc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vàng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Lọ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lọ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SG" sz="3200" dirty="0">
              <a:solidFill>
                <a:srgbClr val="0070C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xmlns="" val="113661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38269" y="404732"/>
            <a:ext cx="8364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Cho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cúc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Public\Pictures\111_hong-do-sa-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3260" y="1364106"/>
            <a:ext cx="3837482" cy="2893102"/>
          </a:xfrm>
          <a:prstGeom prst="rect">
            <a:avLst/>
          </a:prstGeom>
          <a:noFill/>
        </p:spPr>
      </p:pic>
      <p:pic>
        <p:nvPicPr>
          <p:cNvPr id="1028" name="Picture 4" descr="C:\Users\Public\Pictures\unnam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5357" y="1499014"/>
            <a:ext cx="4017364" cy="274320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58781" y="4527030"/>
            <a:ext cx="421223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Đây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là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bông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hoa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gì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</a:p>
          <a:p>
            <a:pPr lvl="1">
              <a:lnSpc>
                <a:spcPct val="107000"/>
              </a:lnSpc>
            </a:pP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-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Bông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hoa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hồng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màu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060366" y="4437089"/>
            <a:ext cx="4272197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Còn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đây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là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hoa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 ?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Hoa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cúc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này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màu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gì</a:t>
            </a:r>
            <a:r>
              <a:rPr lang="fr-FR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en-SG" sz="24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58387" y="269823"/>
            <a:ext cx="79447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* Cho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585757F6-B11B-4235-B528-65FECEBBFA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4468" y="1394086"/>
            <a:ext cx="3812049" cy="2983042"/>
          </a:xfrm>
          <a:prstGeom prst="rect">
            <a:avLst/>
          </a:prstGeom>
        </p:spPr>
      </p:pic>
      <p:pic>
        <p:nvPicPr>
          <p:cNvPr id="7" name="Picture 6" descr="A picture containing glass, container, red&#10;&#10;Description automatically generated">
            <a:extLst>
              <a:ext uri="{FF2B5EF4-FFF2-40B4-BE49-F238E27FC236}">
                <a16:creationId xmlns:a16="http://schemas.microsoft.com/office/drawing/2014/main" xmlns="" id="{2C3E7225-1406-4B88-B7B4-B225D0142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943" y="1439053"/>
            <a:ext cx="3687230" cy="2893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04144" y="4422098"/>
            <a:ext cx="4137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5318" y="4467069"/>
            <a:ext cx="3312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4066" y="5186596"/>
            <a:ext cx="9668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- Cho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22C034-9918-4237-B35D-D361933C5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094" y="749507"/>
            <a:ext cx="9368853" cy="32378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vi-VN" sz="3200" b="1" dirty="0">
                <a:solidFill>
                  <a:srgbClr val="FF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*Hoạt động 3: </a:t>
            </a:r>
            <a:r>
              <a:rPr lang="en-US" sz="3200" b="1" dirty="0" smtClean="0">
                <a:solidFill>
                  <a:srgbClr val="FF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vi-VN" sz="3200" b="1" dirty="0" smtClean="0">
                <a:solidFill>
                  <a:srgbClr val="FF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rò </a:t>
            </a:r>
            <a:r>
              <a:rPr lang="vi-VN" sz="3200" b="1" dirty="0">
                <a:solidFill>
                  <a:srgbClr val="FF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chơi củng cố</a:t>
            </a:r>
            <a:r>
              <a:rPr lang="vi-VN" sz="3200" b="1" dirty="0" smtClean="0">
                <a:solidFill>
                  <a:srgbClr val="FF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3200" b="1" dirty="0" smtClean="0">
                <a:solidFill>
                  <a:srgbClr val="FF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- </a:t>
            </a:r>
            <a:r>
              <a:rPr lang="vi-VN" sz="3100" b="1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Cho </a:t>
            </a:r>
            <a:r>
              <a:rPr lang="vi-VN" sz="3100" b="1" dirty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trẻ chơi theo yêu cầu:</a:t>
            </a:r>
            <a:r>
              <a:rPr lang="en-SG" sz="2400" b="1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SG" sz="2400" b="1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SG" sz="2700" dirty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/>
            </a:r>
            <a:br>
              <a:rPr lang="en-SG" sz="2700" dirty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</a:br>
            <a:endParaRPr lang="en-SG" sz="2700" dirty="0"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04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tải xuốn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1813810" y="1139252"/>
            <a:ext cx="9158989" cy="3013023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 CHÀO CÁC BÉ! HẸN GẶP LẠI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173</Words>
  <Application>Microsoft Office PowerPoint</Application>
  <PresentationFormat>Custom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Hoạt Động NBPB Màu đỏ, Màu vàng</vt:lpstr>
      <vt:lpstr>   *Mục đích –yêu cầu: -Trẻ phân biệt được màu đỏ, màu vàng qua các đồ vật. -Trẻ trả lời câu hỏi to,rõ ràng, không ngọng. -Biết yêu thích cái đẹp và bảo vệ cái đẹp. </vt:lpstr>
      <vt:lpstr>Slide 3</vt:lpstr>
      <vt:lpstr>Slide 4</vt:lpstr>
      <vt:lpstr>*Hoạt động 3: Trò chơi củng cố. - Cho trẻ chơi theo yêu cầu: - Khi cô nói màu vàng , trẻ tìm và giơ hoa cúc nói : hoa cúc - Khi cô nói màu đỏ, trẻ tìm và giơ hoa hồng nói : hoa hồng    - Khi cô nói hoa cúc, trẻ lấy hoa cúc giơ lên và nói : màu vàng   - Khi cô nói hoa hồng, trẻ lấy hoa hồng giơ lên và nói : màu đỏ                   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Hoạt Động NBPB Màu đỏ, Màu vàng</dc:title>
  <dc:creator>Vinh Hoang</dc:creator>
  <cp:lastModifiedBy>haminh</cp:lastModifiedBy>
  <cp:revision>9</cp:revision>
  <dcterms:created xsi:type="dcterms:W3CDTF">2020-04-18T14:14:02Z</dcterms:created>
  <dcterms:modified xsi:type="dcterms:W3CDTF">2020-04-19T07:30:21Z</dcterms:modified>
</cp:coreProperties>
</file>